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508847" y="607516"/>
            <a:ext cx="1645002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العشرون 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515491"/>
              </p:ext>
            </p:extLst>
          </p:nvPr>
        </p:nvGraphicFramePr>
        <p:xfrm>
          <a:off x="163286" y="1205165"/>
          <a:ext cx="11582400" cy="954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257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1959428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42751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497633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يقص القماش ويثبته على المسطح الورقي الخاص بتحديد القماش ويستخدم صابونة التعليم لرسم خطوط المقاسات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يصمم ويخيط أزياء مختلفة ومتنوعة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يستخدم صابون التعليم على القماش ويقص القماش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368613" y="2217876"/>
            <a:ext cx="841487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حدد صابونة التعليم من الصور التالية 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8" name="مربع نص 27">
            <a:extLst>
              <a:ext uri="{FF2B5EF4-FFF2-40B4-BE49-F238E27FC236}">
                <a16:creationId xmlns:a16="http://schemas.microsoft.com/office/drawing/2014/main" id="{108F95D6-6E86-002E-A360-2701565A98C3}"/>
              </a:ext>
            </a:extLst>
          </p:cNvPr>
          <p:cNvSpPr txBox="1"/>
          <p:nvPr/>
        </p:nvSpPr>
        <p:spPr>
          <a:xfrm>
            <a:off x="3722335" y="4507265"/>
            <a:ext cx="1437494" cy="1073356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0" name="مستطيل 29">
            <a:extLst>
              <a:ext uri="{FF2B5EF4-FFF2-40B4-BE49-F238E27FC236}">
                <a16:creationId xmlns:a16="http://schemas.microsoft.com/office/drawing/2014/main" id="{C03B5F93-5961-265B-D7EB-110DEB44C827}"/>
              </a:ext>
            </a:extLst>
          </p:cNvPr>
          <p:cNvSpPr/>
          <p:nvPr/>
        </p:nvSpPr>
        <p:spPr>
          <a:xfrm>
            <a:off x="7427636" y="4507264"/>
            <a:ext cx="1328635" cy="1073357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37" name="صورة 36">
            <a:extLst>
              <a:ext uri="{FF2B5EF4-FFF2-40B4-BE49-F238E27FC236}">
                <a16:creationId xmlns:a16="http://schemas.microsoft.com/office/drawing/2014/main" id="{53354218-3DFA-CDAA-A69F-B7596E00C1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924" y="3526971"/>
            <a:ext cx="2810716" cy="2416630"/>
          </a:xfrm>
          <a:prstGeom prst="rect">
            <a:avLst/>
          </a:prstGeom>
        </p:spPr>
      </p:pic>
      <p:pic>
        <p:nvPicPr>
          <p:cNvPr id="39" name="صورة 38">
            <a:extLst>
              <a:ext uri="{FF2B5EF4-FFF2-40B4-BE49-F238E27FC236}">
                <a16:creationId xmlns:a16="http://schemas.microsoft.com/office/drawing/2014/main" id="{CF2F3C38-932F-3C30-5A5A-238D8C918F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2966" y="2922083"/>
            <a:ext cx="2379103" cy="3021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1514</TotalTime>
  <Words>59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SUAAD KHALFAN AMER SAEED AL AMERI</cp:lastModifiedBy>
  <cp:revision>24</cp:revision>
  <dcterms:created xsi:type="dcterms:W3CDTF">2024-07-04T06:51:15Z</dcterms:created>
  <dcterms:modified xsi:type="dcterms:W3CDTF">2024-07-20T16:18:11Z</dcterms:modified>
</cp:coreProperties>
</file>